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53DBA-4632-464B-8645-8C23B47715AD}" type="datetimeFigureOut">
              <a:rPr lang="ru-RU" smtClean="0"/>
              <a:t>04.09.2025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3844B-8278-4CCB-B6E1-F651BFD757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5030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53DBA-4632-464B-8645-8C23B47715AD}" type="datetimeFigureOut">
              <a:rPr lang="ru-RU" smtClean="0"/>
              <a:t>04.09.2025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3844B-8278-4CCB-B6E1-F651BFD757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401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53DBA-4632-464B-8645-8C23B47715AD}" type="datetimeFigureOut">
              <a:rPr lang="ru-RU" smtClean="0"/>
              <a:t>04.09.2025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3844B-8278-4CCB-B6E1-F651BFD757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293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53DBA-4632-464B-8645-8C23B47715AD}" type="datetimeFigureOut">
              <a:rPr lang="ru-RU" smtClean="0"/>
              <a:t>04.09.2025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3844B-8278-4CCB-B6E1-F651BFD757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756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53DBA-4632-464B-8645-8C23B47715AD}" type="datetimeFigureOut">
              <a:rPr lang="ru-RU" smtClean="0"/>
              <a:t>04.09.2025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3844B-8278-4CCB-B6E1-F651BFD757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571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53DBA-4632-464B-8645-8C23B47715AD}" type="datetimeFigureOut">
              <a:rPr lang="ru-RU" smtClean="0"/>
              <a:t>04.09.2025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3844B-8278-4CCB-B6E1-F651BFD757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5820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53DBA-4632-464B-8645-8C23B47715AD}" type="datetimeFigureOut">
              <a:rPr lang="ru-RU" smtClean="0"/>
              <a:t>04.09.2025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3844B-8278-4CCB-B6E1-F651BFD757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280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53DBA-4632-464B-8645-8C23B47715AD}" type="datetimeFigureOut">
              <a:rPr lang="ru-RU" smtClean="0"/>
              <a:t>04.09.2025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3844B-8278-4CCB-B6E1-F651BFD757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588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53DBA-4632-464B-8645-8C23B47715AD}" type="datetimeFigureOut">
              <a:rPr lang="ru-RU" smtClean="0"/>
              <a:t>04.09.2025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3844B-8278-4CCB-B6E1-F651BFD757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944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53DBA-4632-464B-8645-8C23B47715AD}" type="datetimeFigureOut">
              <a:rPr lang="ru-RU" smtClean="0"/>
              <a:t>04.09.2025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3844B-8278-4CCB-B6E1-F651BFD757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546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53DBA-4632-464B-8645-8C23B47715AD}" type="datetimeFigureOut">
              <a:rPr lang="ru-RU" smtClean="0"/>
              <a:t>04.09.2025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3844B-8278-4CCB-B6E1-F651BFD757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504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553DBA-4632-464B-8645-8C23B47715AD}" type="datetimeFigureOut">
              <a:rPr lang="ru-RU" smtClean="0"/>
              <a:t>04.09.2025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3844B-8278-4CCB-B6E1-F651BFD757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304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3343707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pPr algn="r"/>
            <a:endParaRPr lang="ru-RU" sz="1600" dirty="0" smtClean="0"/>
          </a:p>
          <a:p>
            <a:pPr algn="r"/>
            <a:endParaRPr lang="ru-RU" sz="1600" dirty="0"/>
          </a:p>
          <a:p>
            <a:pPr algn="r"/>
            <a:endParaRPr lang="ru-RU" sz="1600" dirty="0" smtClean="0"/>
          </a:p>
          <a:p>
            <a:pPr algn="r"/>
            <a:endParaRPr lang="ru-RU" sz="1600" dirty="0" smtClean="0"/>
          </a:p>
          <a:p>
            <a:pPr algn="r"/>
            <a:endParaRPr lang="ru-RU" sz="1600" dirty="0"/>
          </a:p>
          <a:p>
            <a:pPr algn="r">
              <a:lnSpc>
                <a:spcPct val="100000"/>
              </a:lnSpc>
            </a:pPr>
            <a:endParaRPr lang="ru-RU" sz="1400" dirty="0" smtClean="0"/>
          </a:p>
          <a:p>
            <a:pPr algn="r">
              <a:lnSpc>
                <a:spcPct val="100000"/>
              </a:lnSpc>
            </a:pP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музеем</a:t>
            </a:r>
          </a:p>
          <a:p>
            <a:pPr algn="r">
              <a:lnSpc>
                <a:spcPct val="100000"/>
              </a:lnSpc>
            </a:pP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Артамонова Елена Валерьевна </a:t>
            </a:r>
          </a:p>
          <a:p>
            <a:pPr algn="r">
              <a:lnSpc>
                <a:spcPct val="100000"/>
              </a:lnSpc>
            </a:pP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русского языка и литературы</a:t>
            </a: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381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167457"/>
          </a:xfrm>
        </p:spPr>
        <p:txBody>
          <a:bodyPr>
            <a:normAutofit/>
          </a:bodyPr>
          <a:lstStyle/>
          <a:p>
            <a:pPr algn="r"/>
            <a:r>
              <a:rPr lang="ru-RU" dirty="0" smtClean="0"/>
              <a:t>В музее </a:t>
            </a:r>
            <a:br>
              <a:rPr lang="ru-RU" dirty="0" smtClean="0"/>
            </a:br>
            <a:r>
              <a:rPr lang="ru-RU" dirty="0" err="1" smtClean="0"/>
              <a:t>прадставлена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карта</a:t>
            </a:r>
            <a:br>
              <a:rPr lang="ru-RU" dirty="0" smtClean="0"/>
            </a:br>
            <a:r>
              <a:rPr lang="ru-RU" dirty="0" smtClean="0"/>
              <a:t> путешествий </a:t>
            </a:r>
            <a:br>
              <a:rPr lang="ru-RU" dirty="0" smtClean="0"/>
            </a:br>
            <a:r>
              <a:rPr lang="ru-RU" dirty="0" err="1" smtClean="0"/>
              <a:t>А.С.Пушкина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505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64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283239"/>
          </a:xfrm>
        </p:spPr>
        <p:txBody>
          <a:bodyPr>
            <a:normAutofit/>
          </a:bodyPr>
          <a:lstStyle/>
          <a:p>
            <a:pPr algn="r"/>
            <a:r>
              <a:rPr lang="ru-RU" dirty="0" smtClean="0"/>
              <a:t>Уголок </a:t>
            </a:r>
            <a:br>
              <a:rPr lang="ru-RU" dirty="0" smtClean="0"/>
            </a:br>
            <a:r>
              <a:rPr lang="ru-RU" dirty="0" smtClean="0"/>
              <a:t>ямщицкой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5621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649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65308" y="365125"/>
            <a:ext cx="2588491" cy="6285057"/>
          </a:xfrm>
        </p:spPr>
        <p:txBody>
          <a:bodyPr/>
          <a:lstStyle/>
          <a:p>
            <a:r>
              <a:rPr lang="ru-RU" dirty="0" smtClean="0"/>
              <a:t>Фрагмент </a:t>
            </a:r>
            <a:r>
              <a:rPr lang="ru-RU" dirty="0" smtClean="0"/>
              <a:t>уголка гостевой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8299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80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0"/>
            <a:ext cx="107349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56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97818" y="365125"/>
            <a:ext cx="2255982" cy="6349711"/>
          </a:xfrm>
        </p:spPr>
        <p:txBody>
          <a:bodyPr/>
          <a:lstStyle/>
          <a:p>
            <a:r>
              <a:rPr lang="ru-RU" dirty="0" smtClean="0"/>
              <a:t>Уголок комнаты Дуни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297382" cy="439650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5891" y="1221183"/>
            <a:ext cx="5643417" cy="5002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34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72364" y="365125"/>
            <a:ext cx="6181436" cy="241502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Краеведческий материал</a:t>
            </a:r>
            <a:endParaRPr lang="ru-RU" sz="4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72364" cy="34451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510" y="2918689"/>
            <a:ext cx="6068290" cy="35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2979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22</Words>
  <Application>Microsoft Office PowerPoint</Application>
  <PresentationFormat>Широкоэкранный</PresentationFormat>
  <Paragraphs>15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В музее  прадставлена  карта  путешествий  А.С.Пушкина</vt:lpstr>
      <vt:lpstr>Уголок  ямщицкой </vt:lpstr>
      <vt:lpstr>Фрагмент уголка гостевой</vt:lpstr>
      <vt:lpstr>Презентация PowerPoint</vt:lpstr>
      <vt:lpstr>Уголок комнаты Дуни</vt:lpstr>
      <vt:lpstr>Краеведческий материал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Школа70</dc:creator>
  <cp:lastModifiedBy>Школа70</cp:lastModifiedBy>
  <cp:revision>3</cp:revision>
  <dcterms:created xsi:type="dcterms:W3CDTF">2025-09-04T04:34:23Z</dcterms:created>
  <dcterms:modified xsi:type="dcterms:W3CDTF">2025-09-04T05:33:09Z</dcterms:modified>
</cp:coreProperties>
</file>